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1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DF7AE-C6F4-4B65-A979-EB38B1F173CB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A2421-D6B5-4A73-8FF5-774C3CE29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«Боевой листок»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381000"/>
            <a:ext cx="6400800" cy="6858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МАДОУ ЦРР «Детский сад № 19 г.Ишима»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96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</a:t>
            </a:r>
            <a:r>
              <a:rPr lang="ru-RU" dirty="0" smtClean="0"/>
              <a:t>«</a:t>
            </a:r>
            <a:r>
              <a:rPr lang="ru-RU" dirty="0" err="1" smtClean="0"/>
              <a:t>Смешарики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Ибраев Асат Почемучки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39623"/>
          <a:stretch>
            <a:fillRect/>
          </a:stretch>
        </p:blipFill>
        <p:spPr>
          <a:xfrm>
            <a:off x="1905000" y="1676400"/>
            <a:ext cx="2843488" cy="4191000"/>
          </a:xfrm>
        </p:spPr>
      </p:pic>
      <p:pic>
        <p:nvPicPr>
          <p:cNvPr id="10" name="Содержимое 9" descr="мусаев ГлебПочемучки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81600" y="1524000"/>
            <a:ext cx="3160273" cy="4525963"/>
          </a:xfrm>
        </p:spPr>
      </p:pic>
      <p:sp>
        <p:nvSpPr>
          <p:cNvPr id="7" name="TextBox 6"/>
          <p:cNvSpPr txBox="1"/>
          <p:nvPr/>
        </p:nvSpPr>
        <p:spPr>
          <a:xfrm>
            <a:off x="2133600" y="609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Ибраев</a:t>
            </a:r>
            <a:r>
              <a:rPr lang="ru-RU" dirty="0" smtClean="0"/>
              <a:t> </a:t>
            </a:r>
            <a:r>
              <a:rPr lang="ru-RU" dirty="0" err="1" smtClean="0"/>
              <a:t>Асат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150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Мусаев Глеб</a:t>
            </a:r>
          </a:p>
        </p:txBody>
      </p:sp>
    </p:spTree>
  </p:cSld>
  <p:clrMapOvr>
    <a:masterClrMapping/>
  </p:clrMapOvr>
  <p:transition advTm="328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</a:t>
            </a:r>
            <a:r>
              <a:rPr lang="ru-RU" dirty="0" smtClean="0"/>
              <a:t>«</a:t>
            </a:r>
            <a:r>
              <a:rPr lang="ru-RU" dirty="0" err="1" smtClean="0"/>
              <a:t>Смешарики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Содержимое 8" descr="юдинцева Даша Почемуч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0065" y="1600200"/>
            <a:ext cx="3354870" cy="4525963"/>
          </a:xfrm>
        </p:spPr>
      </p:pic>
      <p:pic>
        <p:nvPicPr>
          <p:cNvPr id="8" name="Содержимое 7" descr="Фролов Ярослав Почемучки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1600200"/>
            <a:ext cx="2545854" cy="4525963"/>
          </a:xfrm>
        </p:spPr>
      </p:pic>
      <p:sp>
        <p:nvSpPr>
          <p:cNvPr id="10" name="TextBox 9"/>
          <p:cNvSpPr txBox="1"/>
          <p:nvPr/>
        </p:nvSpPr>
        <p:spPr>
          <a:xfrm>
            <a:off x="21336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Фролов Ярослав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Юдинцева Даша</a:t>
            </a:r>
          </a:p>
        </p:txBody>
      </p:sp>
    </p:spTree>
  </p:cSld>
  <p:clrMapOvr>
    <a:masterClrMapping/>
  </p:clrMapOvr>
  <p:transition advTm="35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</a:t>
            </a:r>
            <a:r>
              <a:rPr lang="ru-RU" dirty="0" smtClean="0"/>
              <a:t>«</a:t>
            </a:r>
            <a:r>
              <a:rPr lang="ru-RU" dirty="0" err="1" smtClean="0"/>
              <a:t>Смешарики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12" descr="IMG-0fba4548719e901d14a2a5752a75bebf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19400" y="1524000"/>
            <a:ext cx="3394472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Климов Матвей</a:t>
            </a:r>
          </a:p>
        </p:txBody>
      </p:sp>
    </p:spTree>
  </p:cSld>
  <p:clrMapOvr>
    <a:masterClrMapping/>
  </p:clrMapOvr>
  <p:transition advTm="334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«»Светлячок»</a:t>
            </a:r>
            <a:endParaRPr lang="ru-RU" dirty="0"/>
          </a:p>
        </p:txBody>
      </p:sp>
      <p:pic>
        <p:nvPicPr>
          <p:cNvPr id="6" name="Содержимое 5" descr="Бочаров Егор Светлячок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752600"/>
            <a:ext cx="3337322" cy="4449763"/>
          </a:xfrm>
        </p:spPr>
      </p:pic>
      <p:pic>
        <p:nvPicPr>
          <p:cNvPr id="9" name="Содержимое 8" descr="Севрюкова Даша Светлячок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38957" y="1600200"/>
            <a:ext cx="2657086" cy="4525963"/>
          </a:xfrm>
        </p:spPr>
      </p:pic>
      <p:sp>
        <p:nvSpPr>
          <p:cNvPr id="8" name="TextBox 7"/>
          <p:cNvSpPr txBox="1"/>
          <p:nvPr/>
        </p:nvSpPr>
        <p:spPr>
          <a:xfrm>
            <a:off x="21336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Бочаров Егор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Севрюкова</a:t>
            </a:r>
            <a:r>
              <a:rPr lang="ru-RU" dirty="0" smtClean="0"/>
              <a:t> Даша</a:t>
            </a:r>
          </a:p>
        </p:txBody>
      </p:sp>
    </p:spTree>
  </p:cSld>
  <p:clrMapOvr>
    <a:masterClrMapping/>
  </p:clrMapOvr>
  <p:transition advTm="326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«Цыплята»</a:t>
            </a:r>
            <a:endParaRPr lang="ru-RU" dirty="0"/>
          </a:p>
        </p:txBody>
      </p:sp>
      <p:pic>
        <p:nvPicPr>
          <p:cNvPr id="10" name="Содержимое 4" descr="IMG-7a04f6487ee5c18cfebbae25c4f7a588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600200"/>
            <a:ext cx="3394472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57912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Болдырев</a:t>
            </a:r>
            <a:r>
              <a:rPr lang="ru-RU" dirty="0" smtClean="0"/>
              <a:t> </a:t>
            </a:r>
            <a:r>
              <a:rPr lang="ru-RU" dirty="0" err="1" smtClean="0"/>
              <a:t>Артемий</a:t>
            </a: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Голиков Мирон</a:t>
            </a:r>
          </a:p>
        </p:txBody>
      </p:sp>
      <p:pic>
        <p:nvPicPr>
          <p:cNvPr id="15" name="Содержимое 14" descr="Болдырев Артемий ЦЫплят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76800" y="1676400"/>
            <a:ext cx="3962400" cy="4401744"/>
          </a:xfrm>
        </p:spPr>
      </p:pic>
    </p:spTree>
  </p:cSld>
  <p:clrMapOvr>
    <a:masterClrMapping/>
  </p:clrMapOvr>
  <p:transition advTm="345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«Гномики»</a:t>
            </a:r>
            <a:endParaRPr lang="ru-RU" dirty="0"/>
          </a:p>
        </p:txBody>
      </p:sp>
      <p:pic>
        <p:nvPicPr>
          <p:cNvPr id="14" name="Содержимое 13" descr="Филиппов Артём Гноми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0" name="Содержимое 9" descr="колесникова Настя Гномики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447800" y="1600200"/>
            <a:ext cx="3394472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167640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Колесникова Настя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2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Филиппов Артём</a:t>
            </a:r>
          </a:p>
        </p:txBody>
      </p:sp>
    </p:spTree>
  </p:cSld>
  <p:clrMapOvr>
    <a:masterClrMapping/>
  </p:clrMapOvr>
  <p:transition advTm="329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</a:t>
            </a:r>
            <a:r>
              <a:rPr lang="ru-RU" dirty="0" err="1" smtClean="0"/>
              <a:t>Речецветик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Помешкина Ира Речецветик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00200"/>
            <a:ext cx="3394472" cy="4525963"/>
          </a:xfrm>
        </p:spPr>
      </p:pic>
      <p:pic>
        <p:nvPicPr>
          <p:cNvPr id="8" name="Содержимое 7" descr="Кульпин Архип Речецветик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4507" y="1600200"/>
            <a:ext cx="3385986" cy="4525963"/>
          </a:xfrm>
        </p:spPr>
      </p:pic>
      <p:sp>
        <p:nvSpPr>
          <p:cNvPr id="7" name="TextBox 6"/>
          <p:cNvSpPr txBox="1"/>
          <p:nvPr/>
        </p:nvSpPr>
        <p:spPr>
          <a:xfrm>
            <a:off x="19050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Помешкина</a:t>
            </a:r>
            <a:r>
              <a:rPr lang="ru-RU" dirty="0" smtClean="0"/>
              <a:t> Ира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Кульпин</a:t>
            </a:r>
            <a:r>
              <a:rPr lang="ru-RU" dirty="0" smtClean="0"/>
              <a:t> Архип</a:t>
            </a:r>
          </a:p>
        </p:txBody>
      </p:sp>
    </p:spTree>
  </p:cSld>
  <p:clrMapOvr>
    <a:masterClrMapping/>
  </p:clrMapOvr>
  <p:transition advTm="339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495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«Теремок»</a:t>
            </a:r>
            <a:endParaRPr lang="ru-RU" dirty="0"/>
          </a:p>
        </p:txBody>
      </p:sp>
      <p:pic>
        <p:nvPicPr>
          <p:cNvPr id="6" name="Содержимое 5" descr="Киселева София Теремок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752600"/>
            <a:ext cx="2769791" cy="4221163"/>
          </a:xfrm>
        </p:spPr>
      </p:pic>
      <p:sp>
        <p:nvSpPr>
          <p:cNvPr id="7" name="Прямоугольник 6"/>
          <p:cNvSpPr/>
          <p:nvPr/>
        </p:nvSpPr>
        <p:spPr>
          <a:xfrm>
            <a:off x="1752600" y="60960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Киселева София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5" descr="IMG-ef4be5f6cffc426e162eaac711dad794-V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81600" y="1752600"/>
            <a:ext cx="3030736" cy="4040982"/>
          </a:xfrm>
        </p:spPr>
      </p:pic>
      <p:sp>
        <p:nvSpPr>
          <p:cNvPr id="9" name="Прямоугольник 8"/>
          <p:cNvSpPr/>
          <p:nvPr/>
        </p:nvSpPr>
        <p:spPr>
          <a:xfrm>
            <a:off x="5486400" y="60960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Цуканова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Валерия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95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</a:t>
            </a:r>
            <a:r>
              <a:rPr lang="ru-RU" dirty="0" err="1" smtClean="0"/>
              <a:t>Лесовичок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Мёдов Серей Лесовичок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600200"/>
            <a:ext cx="3394472" cy="4525963"/>
          </a:xfrm>
        </p:spPr>
      </p:pic>
      <p:pic>
        <p:nvPicPr>
          <p:cNvPr id="8" name="Содержимое 7" descr="IMG-a18b25394a4eae1d52317743104e32d4-V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r="47170" b="1575"/>
          <a:stretch>
            <a:fillRect/>
          </a:stretch>
        </p:blipFill>
        <p:spPr>
          <a:xfrm>
            <a:off x="5334000" y="1600200"/>
            <a:ext cx="3276600" cy="4368535"/>
          </a:xfrm>
        </p:spPr>
      </p:pic>
      <p:sp>
        <p:nvSpPr>
          <p:cNvPr id="7" name="TextBox 6"/>
          <p:cNvSpPr txBox="1"/>
          <p:nvPr/>
        </p:nvSpPr>
        <p:spPr>
          <a:xfrm>
            <a:off x="20574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Мёдов Сергей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Мусаев Захар</a:t>
            </a:r>
            <a:endParaRPr lang="ru-RU" dirty="0"/>
          </a:p>
        </p:txBody>
      </p:sp>
    </p:spTree>
  </p:cSld>
  <p:clrMapOvr>
    <a:masterClrMapping/>
  </p:clrMapOvr>
  <p:transition advTm="343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«Солнышко»</a:t>
            </a:r>
            <a:endParaRPr lang="ru-RU" dirty="0"/>
          </a:p>
        </p:txBody>
      </p:sp>
      <p:pic>
        <p:nvPicPr>
          <p:cNvPr id="9" name="Содержимое 8" descr="Година Ксения 6 лет лог.гр.Солнышко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600200"/>
            <a:ext cx="2921824" cy="4525963"/>
          </a:xfrm>
        </p:spPr>
      </p:pic>
      <p:pic>
        <p:nvPicPr>
          <p:cNvPr id="6" name="Содержимое 5" descr="Гордеев Никита Солнышко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76800" y="1600200"/>
            <a:ext cx="3394472" cy="4525963"/>
          </a:xfrm>
        </p:spPr>
      </p:pic>
      <p:sp>
        <p:nvSpPr>
          <p:cNvPr id="8" name="TextBox 7"/>
          <p:cNvSpPr txBox="1"/>
          <p:nvPr/>
        </p:nvSpPr>
        <p:spPr>
          <a:xfrm>
            <a:off x="5334000" y="609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Гордеев Никита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Година Ксения</a:t>
            </a:r>
          </a:p>
        </p:txBody>
      </p:sp>
    </p:spTree>
  </p:cSld>
  <p:clrMapOvr>
    <a:masterClrMapping/>
  </p:clrMapOvr>
  <p:transition advTm="34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«Дружная семейка»</a:t>
            </a:r>
            <a:endParaRPr lang="ru-RU" dirty="0"/>
          </a:p>
        </p:txBody>
      </p:sp>
      <p:pic>
        <p:nvPicPr>
          <p:cNvPr id="6" name="Содержимое 5" descr="Белов Ваня Дружная семей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600200"/>
            <a:ext cx="3394472" cy="4525963"/>
          </a:xfrm>
        </p:spPr>
      </p:pic>
      <p:pic>
        <p:nvPicPr>
          <p:cNvPr id="8" name="Содержимое 7" descr="Литвинов Илья Дружная сесейк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7" name="TextBox 6"/>
          <p:cNvSpPr txBox="1"/>
          <p:nvPr/>
        </p:nvSpPr>
        <p:spPr>
          <a:xfrm>
            <a:off x="19050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Белов Ваня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Литвинов Илья</a:t>
            </a:r>
          </a:p>
        </p:txBody>
      </p:sp>
    </p:spTree>
  </p:cSld>
  <p:clrMapOvr>
    <a:masterClrMapping/>
  </p:clrMapOvr>
  <p:transition advTm="345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«Дружная семейка»</a:t>
            </a:r>
            <a:endParaRPr lang="ru-RU" dirty="0"/>
          </a:p>
        </p:txBody>
      </p:sp>
      <p:pic>
        <p:nvPicPr>
          <p:cNvPr id="7" name="Содержимое 6" descr="Ропалец Аня Дружная семей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124200" y="1600200"/>
            <a:ext cx="339447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338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Ропалец</a:t>
            </a:r>
            <a:r>
              <a:rPr lang="ru-RU" dirty="0" smtClean="0"/>
              <a:t> Аня</a:t>
            </a:r>
          </a:p>
        </p:txBody>
      </p:sp>
    </p:spTree>
  </p:cSld>
  <p:clrMapOvr>
    <a:masterClrMapping/>
  </p:clrMapOvr>
  <p:transition advTm="328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«Сороконожки»</a:t>
            </a:r>
            <a:endParaRPr lang="ru-RU" dirty="0"/>
          </a:p>
        </p:txBody>
      </p:sp>
      <p:pic>
        <p:nvPicPr>
          <p:cNvPr id="6" name="Содержимое 5" descr="Винтер Ульяна Сороконожк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3394472" cy="4525963"/>
          </a:xfrm>
        </p:spPr>
      </p:pic>
      <p:pic>
        <p:nvPicPr>
          <p:cNvPr id="7" name="Содержимое 6" descr="Горбунов Кирилл Сороконожки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81600" y="1676400"/>
            <a:ext cx="3394472" cy="4525963"/>
          </a:xfrm>
        </p:spPr>
      </p:pic>
      <p:sp>
        <p:nvSpPr>
          <p:cNvPr id="8" name="TextBox 7"/>
          <p:cNvSpPr txBox="1"/>
          <p:nvPr/>
        </p:nvSpPr>
        <p:spPr>
          <a:xfrm>
            <a:off x="19050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Винтер </a:t>
            </a:r>
            <a:r>
              <a:rPr lang="ru-RU" dirty="0" err="1" smtClean="0"/>
              <a:t>Ульяна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388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Горбунов Кирилл</a:t>
            </a:r>
          </a:p>
        </p:txBody>
      </p:sp>
    </p:spTree>
  </p:cSld>
  <p:clrMapOvr>
    <a:masterClrMapping/>
  </p:clrMapOvr>
  <p:transition advTm="323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«Сороконожки»</a:t>
            </a:r>
            <a:endParaRPr lang="ru-RU" dirty="0"/>
          </a:p>
        </p:txBody>
      </p:sp>
      <p:pic>
        <p:nvPicPr>
          <p:cNvPr id="9" name="Содержимое 8" descr="IMG-830ed5d0c685cf2ade92b2283b319b86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524000"/>
            <a:ext cx="3393149" cy="4525963"/>
          </a:xfrm>
        </p:spPr>
      </p:pic>
      <p:pic>
        <p:nvPicPr>
          <p:cNvPr id="7" name="Содержимое 6" descr="IMG-8662654721e74f4e898d2d92db1930b6-V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600200"/>
            <a:ext cx="3394472" cy="4525963"/>
          </a:xfrm>
        </p:spPr>
      </p:pic>
      <p:sp>
        <p:nvSpPr>
          <p:cNvPr id="8" name="TextBox 7"/>
          <p:cNvSpPr txBox="1"/>
          <p:nvPr/>
        </p:nvSpPr>
        <p:spPr>
          <a:xfrm>
            <a:off x="19050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Бородин Лев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Филимонов Артём</a:t>
            </a:r>
          </a:p>
        </p:txBody>
      </p:sp>
    </p:spTree>
  </p:cSld>
  <p:clrMapOvr>
    <a:masterClrMapping/>
  </p:clrMapOvr>
  <p:transition advTm="346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мина\рабта\сайт\отчёты карантин\открытки 9 мая\окна победы\Окна\Pobe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</a:t>
            </a:r>
            <a:r>
              <a:rPr lang="ru-RU" dirty="0" smtClean="0"/>
              <a:t>«</a:t>
            </a:r>
            <a:r>
              <a:rPr lang="ru-RU" dirty="0" err="1" smtClean="0"/>
              <a:t>Смешарики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Гайдамак Варя Почемучк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600200"/>
            <a:ext cx="2913589" cy="4525963"/>
          </a:xfrm>
        </p:spPr>
      </p:pic>
      <p:pic>
        <p:nvPicPr>
          <p:cNvPr id="9" name="Содержимое 8" descr="Зиневич Вадим Почемучки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8" name="TextBox 7"/>
          <p:cNvSpPr txBox="1"/>
          <p:nvPr/>
        </p:nvSpPr>
        <p:spPr>
          <a:xfrm>
            <a:off x="19050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Гайдамак Варя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Зиневич</a:t>
            </a:r>
            <a:r>
              <a:rPr lang="ru-RU" dirty="0" smtClean="0"/>
              <a:t> Вадим</a:t>
            </a:r>
          </a:p>
        </p:txBody>
      </p:sp>
    </p:spTree>
  </p:cSld>
  <p:clrMapOvr>
    <a:masterClrMapping/>
  </p:clrMapOvr>
  <p:transition advTm="343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127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«Боевой листок». </vt:lpstr>
      <vt:lpstr>Группа «Теремок»</vt:lpstr>
      <vt:lpstr>Группа «Лесовичок»</vt:lpstr>
      <vt:lpstr>Группа «Солнышко»</vt:lpstr>
      <vt:lpstr>Группа «Дружная семейка»</vt:lpstr>
      <vt:lpstr>Группа «Дружная семейка»</vt:lpstr>
      <vt:lpstr>Группа «Сороконожки»</vt:lpstr>
      <vt:lpstr>Группа «Сороконожки»</vt:lpstr>
      <vt:lpstr>Группа «Смешарики»</vt:lpstr>
      <vt:lpstr>Группа «Смешарики»</vt:lpstr>
      <vt:lpstr>Группа «Смешарики»</vt:lpstr>
      <vt:lpstr>Группа «Смешарики»</vt:lpstr>
      <vt:lpstr>Группа «»Светлячок»</vt:lpstr>
      <vt:lpstr>Группа «Цыплята»</vt:lpstr>
      <vt:lpstr>Группа «Гномики»</vt:lpstr>
      <vt:lpstr>Группа «Речецветик»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все равно скажем спасибо».   «Наследники Победы»</dc:title>
  <dc:creator>пользователь</dc:creator>
  <cp:lastModifiedBy>Admin</cp:lastModifiedBy>
  <cp:revision>16</cp:revision>
  <dcterms:created xsi:type="dcterms:W3CDTF">2020-05-03T03:26:29Z</dcterms:created>
  <dcterms:modified xsi:type="dcterms:W3CDTF">2021-05-06T16:49:56Z</dcterms:modified>
</cp:coreProperties>
</file>